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5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9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2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2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0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7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9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5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3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21.04.17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пт 21.04.17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7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Торжественное открытие акции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«Собери макулатуру – помоги накормить животных»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8" y="731838"/>
            <a:ext cx="7964841" cy="5973632"/>
          </a:xfrm>
        </p:spPr>
      </p:pic>
    </p:spTree>
    <p:extLst>
      <p:ext uri="{BB962C8B-B14F-4D97-AF65-F5344CB8AC3E}">
        <p14:creationId xmlns:p14="http://schemas.microsoft.com/office/powerpoint/2010/main" val="2836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085184"/>
            <a:ext cx="3528392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Крюков</a:t>
            </a:r>
            <a:br>
              <a:rPr lang="ru-RU" dirty="0" smtClean="0"/>
            </a:br>
            <a:r>
              <a:rPr lang="ru-RU" dirty="0" smtClean="0"/>
              <a:t>Никита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804116" cy="6044614"/>
          </a:xfrm>
        </p:spPr>
      </p:pic>
    </p:spTree>
    <p:extLst>
      <p:ext uri="{BB962C8B-B14F-4D97-AF65-F5344CB8AC3E}">
        <p14:creationId xmlns:p14="http://schemas.microsoft.com/office/powerpoint/2010/main" val="27812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694240" cy="1080120"/>
          </a:xfrm>
        </p:spPr>
        <p:txBody>
          <a:bodyPr/>
          <a:lstStyle/>
          <a:p>
            <a:r>
              <a:rPr lang="ru-RU" dirty="0" err="1" smtClean="0"/>
              <a:t>Зеленёва</a:t>
            </a:r>
            <a:r>
              <a:rPr lang="ru-RU" dirty="0" smtClean="0"/>
              <a:t> Екатерина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1" y="149222"/>
            <a:ext cx="6767769" cy="5296002"/>
          </a:xfrm>
        </p:spPr>
      </p:pic>
    </p:spTree>
    <p:extLst>
      <p:ext uri="{BB962C8B-B14F-4D97-AF65-F5344CB8AC3E}">
        <p14:creationId xmlns:p14="http://schemas.microsoft.com/office/powerpoint/2010/main" val="38109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509120"/>
            <a:ext cx="2520280" cy="1006048"/>
          </a:xfrm>
        </p:spPr>
        <p:txBody>
          <a:bodyPr/>
          <a:lstStyle/>
          <a:p>
            <a:r>
              <a:rPr lang="ru-RU" sz="3600" dirty="0" smtClean="0"/>
              <a:t>Павлова Ксюша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4" y="103944"/>
            <a:ext cx="5569355" cy="6493408"/>
          </a:xfrm>
        </p:spPr>
      </p:pic>
    </p:spTree>
    <p:extLst>
      <p:ext uri="{BB962C8B-B14F-4D97-AF65-F5344CB8AC3E}">
        <p14:creationId xmlns:p14="http://schemas.microsoft.com/office/powerpoint/2010/main" val="10175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864096"/>
          </a:xfrm>
        </p:spPr>
        <p:txBody>
          <a:bodyPr/>
          <a:lstStyle/>
          <a:p>
            <a:r>
              <a:rPr lang="ru-RU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Капшуков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Юра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7" y="180464"/>
            <a:ext cx="7993872" cy="5624800"/>
          </a:xfrm>
        </p:spPr>
      </p:pic>
    </p:spTree>
    <p:extLst>
      <p:ext uri="{BB962C8B-B14F-4D97-AF65-F5344CB8AC3E}">
        <p14:creationId xmlns:p14="http://schemas.microsoft.com/office/powerpoint/2010/main" val="5000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80928"/>
            <a:ext cx="3229744" cy="1224136"/>
          </a:xfrm>
        </p:spPr>
        <p:txBody>
          <a:bodyPr/>
          <a:lstStyle/>
          <a:p>
            <a:r>
              <a:rPr lang="ru-RU" sz="3200" dirty="0" smtClean="0"/>
              <a:t>Аверьянов Стас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0019"/>
            <a:ext cx="4837627" cy="6725430"/>
          </a:xfrm>
        </p:spPr>
      </p:pic>
    </p:spTree>
    <p:extLst>
      <p:ext uri="{BB962C8B-B14F-4D97-AF65-F5344CB8AC3E}">
        <p14:creationId xmlns:p14="http://schemas.microsoft.com/office/powerpoint/2010/main" val="11670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37312"/>
            <a:ext cx="6512511" cy="504056"/>
          </a:xfrm>
        </p:spPr>
        <p:txBody>
          <a:bodyPr/>
          <a:lstStyle/>
          <a:p>
            <a:r>
              <a:rPr lang="ru-RU" dirty="0" smtClean="0"/>
              <a:t>Фёдорова Полина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625035" cy="5832648"/>
          </a:xfrm>
        </p:spPr>
      </p:pic>
    </p:spTree>
    <p:extLst>
      <p:ext uri="{BB962C8B-B14F-4D97-AF65-F5344CB8AC3E}">
        <p14:creationId xmlns:p14="http://schemas.microsoft.com/office/powerpoint/2010/main" val="22273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800200"/>
          </a:xfrm>
        </p:spPr>
        <p:txBody>
          <a:bodyPr/>
          <a:lstStyle/>
          <a:p>
            <a:r>
              <a:rPr lang="ru-RU" dirty="0" smtClean="0"/>
              <a:t>Семёнов Семён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794954" cy="4684469"/>
          </a:xfrm>
        </p:spPr>
      </p:pic>
    </p:spTree>
    <p:extLst>
      <p:ext uri="{BB962C8B-B14F-4D97-AF65-F5344CB8AC3E}">
        <p14:creationId xmlns:p14="http://schemas.microsoft.com/office/powerpoint/2010/main" val="26529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949280"/>
            <a:ext cx="6512511" cy="792088"/>
          </a:xfrm>
        </p:spPr>
        <p:txBody>
          <a:bodyPr/>
          <a:lstStyle/>
          <a:p>
            <a:r>
              <a:rPr lang="ru-RU" dirty="0" smtClean="0"/>
              <a:t>Волохов Костя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3"/>
            <a:ext cx="7416824" cy="5321743"/>
          </a:xfrm>
        </p:spPr>
      </p:pic>
    </p:spTree>
    <p:extLst>
      <p:ext uri="{BB962C8B-B14F-4D97-AF65-F5344CB8AC3E}">
        <p14:creationId xmlns:p14="http://schemas.microsoft.com/office/powerpoint/2010/main" val="37632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36912"/>
            <a:ext cx="3528392" cy="4104456"/>
          </a:xfrm>
        </p:spPr>
        <p:txBody>
          <a:bodyPr/>
          <a:lstStyle/>
          <a:p>
            <a:r>
              <a:rPr lang="ru-RU" dirty="0" err="1" smtClean="0"/>
              <a:t>Хлюстова</a:t>
            </a:r>
            <a:r>
              <a:rPr lang="ru-RU" dirty="0" smtClean="0"/>
              <a:t> Кристина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315221" cy="6068654"/>
          </a:xfrm>
        </p:spPr>
      </p:pic>
    </p:spTree>
    <p:extLst>
      <p:ext uri="{BB962C8B-B14F-4D97-AF65-F5344CB8AC3E}">
        <p14:creationId xmlns:p14="http://schemas.microsoft.com/office/powerpoint/2010/main" val="40053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896544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291"/>
            <a:ext cx="8514535" cy="6385901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6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661248"/>
            <a:ext cx="6512511" cy="1008112"/>
          </a:xfrm>
        </p:spPr>
        <p:txBody>
          <a:bodyPr/>
          <a:lstStyle/>
          <a:p>
            <a:r>
              <a:rPr lang="ru-RU" sz="3200" dirty="0" err="1" smtClean="0"/>
              <a:t>Евремов</a:t>
            </a:r>
            <a:r>
              <a:rPr lang="ru-RU" sz="3200" dirty="0" smtClean="0"/>
              <a:t> Денис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6" y="188640"/>
            <a:ext cx="7361213" cy="5040560"/>
          </a:xfrm>
        </p:spPr>
      </p:pic>
    </p:spTree>
    <p:extLst>
      <p:ext uri="{BB962C8B-B14F-4D97-AF65-F5344CB8AC3E}">
        <p14:creationId xmlns:p14="http://schemas.microsoft.com/office/powerpoint/2010/main" val="9170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589240"/>
            <a:ext cx="4067766" cy="1143000"/>
          </a:xfrm>
        </p:spPr>
        <p:txBody>
          <a:bodyPr/>
          <a:lstStyle/>
          <a:p>
            <a:r>
              <a:rPr lang="ru-RU" sz="3200" dirty="0" smtClean="0"/>
              <a:t>Нарышкин Егор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3626" r="11992" b="11421"/>
          <a:stretch/>
        </p:blipFill>
        <p:spPr>
          <a:xfrm>
            <a:off x="280630" y="332656"/>
            <a:ext cx="4507394" cy="6336704"/>
          </a:xfrm>
        </p:spPr>
      </p:pic>
    </p:spTree>
    <p:extLst>
      <p:ext uri="{BB962C8B-B14F-4D97-AF65-F5344CB8AC3E}">
        <p14:creationId xmlns:p14="http://schemas.microsoft.com/office/powerpoint/2010/main" val="42824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373216"/>
            <a:ext cx="6264696" cy="1152128"/>
          </a:xfrm>
        </p:spPr>
        <p:txBody>
          <a:bodyPr/>
          <a:lstStyle/>
          <a:p>
            <a:r>
              <a:rPr lang="ru-RU" dirty="0" smtClean="0"/>
              <a:t>Фёдорова Полина Давыдов Богдан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t="22397" r="11992" b="12218"/>
          <a:stretch/>
        </p:blipFill>
        <p:spPr>
          <a:xfrm>
            <a:off x="0" y="188640"/>
            <a:ext cx="4644008" cy="5314194"/>
          </a:xfrm>
        </p:spPr>
      </p:pic>
    </p:spTree>
    <p:extLst>
      <p:ext uri="{BB962C8B-B14F-4D97-AF65-F5344CB8AC3E}">
        <p14:creationId xmlns:p14="http://schemas.microsoft.com/office/powerpoint/2010/main" val="14883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5" y="731837"/>
            <a:ext cx="7598819" cy="5805901"/>
          </a:xfrm>
        </p:spPr>
      </p:pic>
      <p:sp>
        <p:nvSpPr>
          <p:cNvPr id="5" name="TextBox 4"/>
          <p:cNvSpPr txBox="1"/>
          <p:nvPr/>
        </p:nvSpPr>
        <p:spPr>
          <a:xfrm>
            <a:off x="1835696" y="4437112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Верность в гостях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у ребят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16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7344816" cy="174513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2862318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73" y="572683"/>
            <a:ext cx="3342383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72168"/>
            <a:ext cx="7704855" cy="1143000"/>
          </a:xfrm>
        </p:spPr>
        <p:txBody>
          <a:bodyPr/>
          <a:lstStyle/>
          <a:p>
            <a:r>
              <a:rPr lang="ru-RU" sz="2400" dirty="0"/>
              <a:t>Эмблемой Года экологии в России, стал собирательный растительный узор. Эмблема представляет одновременно богатство, уникальность объектов природы и усилия по её охране.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93853"/>
            <a:ext cx="6400800" cy="3351007"/>
          </a:xfrm>
        </p:spPr>
      </p:pic>
    </p:spTree>
    <p:extLst>
      <p:ext uri="{BB962C8B-B14F-4D97-AF65-F5344CB8AC3E}">
        <p14:creationId xmlns:p14="http://schemas.microsoft.com/office/powerpoint/2010/main" val="17012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123335"/>
            <a:ext cx="6343130" cy="66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24327" cy="6048672"/>
          </a:xfrm>
        </p:spPr>
      </p:pic>
    </p:spTree>
    <p:extLst>
      <p:ext uri="{BB962C8B-B14F-4D97-AF65-F5344CB8AC3E}">
        <p14:creationId xmlns:p14="http://schemas.microsoft.com/office/powerpoint/2010/main" val="36949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548"/>
            <a:ext cx="5112568" cy="6340796"/>
          </a:xfrm>
        </p:spPr>
      </p:pic>
    </p:spTree>
    <p:extLst>
      <p:ext uri="{BB962C8B-B14F-4D97-AF65-F5344CB8AC3E}">
        <p14:creationId xmlns:p14="http://schemas.microsoft.com/office/powerpoint/2010/main" val="1234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6" y="476671"/>
            <a:ext cx="3252726" cy="43943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9" y="2996952"/>
            <a:ext cx="2727452" cy="3475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2073"/>
            <a:ext cx="4248472" cy="57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5750" cy="6310513"/>
          </a:xfrm>
        </p:spPr>
      </p:pic>
      <p:sp>
        <p:nvSpPr>
          <p:cNvPr id="5" name="TextBox 4"/>
          <p:cNvSpPr txBox="1"/>
          <p:nvPr/>
        </p:nvSpPr>
        <p:spPr>
          <a:xfrm>
            <a:off x="827585" y="501317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Всероссийский конкурс      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«Усатый - полосатый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1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7243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79</Words>
  <Application>Microsoft Office PowerPoint</Application>
  <PresentationFormat>Экран (4:3)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Воздушный поток</vt:lpstr>
      <vt:lpstr>Презентация PowerPoint</vt:lpstr>
      <vt:lpstr>Презентация PowerPoint</vt:lpstr>
      <vt:lpstr>Эмблемой Года экологии в России, стал собирательный растительный узор. Эмблема представляет одновременно богатство, уникальность объектов природы и усилия по её охране.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Крюков Никита </vt:lpstr>
      <vt:lpstr>Зеленёва Екатерина</vt:lpstr>
      <vt:lpstr>Павлова Ксюша</vt:lpstr>
      <vt:lpstr>Капшуков Юра</vt:lpstr>
      <vt:lpstr>Аверьянов Стас</vt:lpstr>
      <vt:lpstr>Фёдорова Полина</vt:lpstr>
      <vt:lpstr>Семёнов Семён</vt:lpstr>
      <vt:lpstr>Волохов Костя</vt:lpstr>
      <vt:lpstr>Хлюстова Кристина</vt:lpstr>
      <vt:lpstr>Евремов Денис</vt:lpstr>
      <vt:lpstr>Нарышкин Егор</vt:lpstr>
      <vt:lpstr>Фёдорова Полина Давыдов Богдан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2017-04-21T08:49:04Z</dcterms:created>
  <dcterms:modified xsi:type="dcterms:W3CDTF">2017-04-21T11:52:59Z</dcterms:modified>
</cp:coreProperties>
</file>